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FC4EFE-5B6E-4017-A802-6CE46290B7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L’Association sportive reprend à partir du</a:t>
            </a:r>
            <a:br>
              <a:rPr lang="fr-FR" dirty="0"/>
            </a:br>
            <a:r>
              <a:rPr lang="fr-FR" dirty="0"/>
              <a:t> 21 septembre 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3B89C25-1518-4163-834E-A5AA87405F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Venez nombreux …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C0B3A28-A766-47C9-A1A8-DB227C774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2419350"/>
            <a:ext cx="2247900" cy="224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820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493ADA-2BF9-40EA-ADF1-5FD2FCFFB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BADMINTON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C5EA0C-A802-468D-8AAE-EE851B6411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0550" y="1605921"/>
            <a:ext cx="10394707" cy="3994779"/>
          </a:xfrm>
        </p:spPr>
        <p:txBody>
          <a:bodyPr>
            <a:normAutofit/>
          </a:bodyPr>
          <a:lstStyle/>
          <a:p>
            <a:r>
              <a:rPr lang="fr-FR" sz="2800" u="sng" dirty="0"/>
              <a:t>AVEC M. </a:t>
            </a:r>
            <a:r>
              <a:rPr lang="fr-FR" sz="2800" u="sng" dirty="0" err="1"/>
              <a:t>bARDONNET</a:t>
            </a:r>
            <a:endParaRPr lang="fr-FR" sz="2800" u="sng" dirty="0"/>
          </a:p>
          <a:p>
            <a:r>
              <a:rPr lang="fr-FR" sz="3600" dirty="0"/>
              <a:t>Les </a:t>
            </a:r>
            <a:r>
              <a:rPr lang="fr-FR" sz="3600" dirty="0">
                <a:solidFill>
                  <a:schemeClr val="accent1"/>
                </a:solidFill>
              </a:rPr>
              <a:t>lundis</a:t>
            </a:r>
            <a:r>
              <a:rPr lang="fr-FR" sz="3600" u="sng" dirty="0"/>
              <a:t> </a:t>
            </a:r>
            <a:r>
              <a:rPr lang="fr-FR" sz="3600" dirty="0"/>
              <a:t>DE 12H45 à 13H25</a:t>
            </a:r>
            <a:r>
              <a:rPr lang="fr-FR" sz="3200" dirty="0"/>
              <a:t>  (semaine impaire)</a:t>
            </a:r>
          </a:p>
          <a:p>
            <a:r>
              <a:rPr lang="fr-FR" sz="3600" dirty="0" err="1"/>
              <a:t>lES</a:t>
            </a:r>
            <a:r>
              <a:rPr lang="fr-FR" sz="3600" dirty="0"/>
              <a:t> </a:t>
            </a:r>
            <a:r>
              <a:rPr lang="fr-FR" sz="3600" dirty="0">
                <a:solidFill>
                  <a:schemeClr val="accent1"/>
                </a:solidFill>
              </a:rPr>
              <a:t>MARDIS</a:t>
            </a:r>
            <a:r>
              <a:rPr lang="fr-FR" sz="3600" dirty="0"/>
              <a:t> DE 12H45 à 13H25 </a:t>
            </a:r>
            <a:r>
              <a:rPr lang="fr-FR" sz="3200" dirty="0"/>
              <a:t>(semaine paire)</a:t>
            </a:r>
          </a:p>
          <a:p>
            <a:r>
              <a:rPr lang="fr-FR" sz="3600" dirty="0" err="1"/>
              <a:t>eT</a:t>
            </a:r>
            <a:r>
              <a:rPr lang="fr-FR" sz="3600" dirty="0"/>
              <a:t> / OU LES </a:t>
            </a:r>
            <a:r>
              <a:rPr lang="fr-FR" sz="3600" dirty="0">
                <a:solidFill>
                  <a:schemeClr val="accent1"/>
                </a:solidFill>
              </a:rPr>
              <a:t>MERCREDIS</a:t>
            </a:r>
            <a:r>
              <a:rPr lang="fr-FR" sz="3600" dirty="0"/>
              <a:t> DE 13H30 à 15H</a:t>
            </a:r>
            <a:endParaRPr lang="fr-FR" sz="28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583A694-4C82-49A3-943F-C3FE14521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69"/>
          <a:stretch/>
        </p:blipFill>
        <p:spPr>
          <a:xfrm>
            <a:off x="8343899" y="0"/>
            <a:ext cx="3057525" cy="284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53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19B929-FA05-49F3-A6CE-44685B710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TENNIS DE TABLE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CFDF66-703A-43F0-A751-C7E32400C2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125" y="1761102"/>
            <a:ext cx="10394707" cy="3311189"/>
          </a:xfrm>
        </p:spPr>
        <p:txBody>
          <a:bodyPr>
            <a:normAutofit/>
          </a:bodyPr>
          <a:lstStyle/>
          <a:p>
            <a:r>
              <a:rPr lang="fr-FR" sz="3200" u="sng" dirty="0"/>
              <a:t>AVEC M. HERBEZ</a:t>
            </a:r>
            <a:endParaRPr lang="fr-FR" sz="4000" i="1" dirty="0"/>
          </a:p>
          <a:p>
            <a:r>
              <a:rPr lang="fr-FR" sz="4000" dirty="0">
                <a:solidFill>
                  <a:schemeClr val="accent1"/>
                </a:solidFill>
              </a:rPr>
              <a:t> </a:t>
            </a:r>
            <a:r>
              <a:rPr lang="fr-FR" sz="4800" dirty="0" err="1">
                <a:solidFill>
                  <a:schemeClr val="accent1"/>
                </a:solidFill>
              </a:rPr>
              <a:t>lEs</a:t>
            </a:r>
            <a:r>
              <a:rPr lang="fr-FR" sz="4800" dirty="0">
                <a:solidFill>
                  <a:schemeClr val="accent1"/>
                </a:solidFill>
              </a:rPr>
              <a:t> </a:t>
            </a:r>
            <a:r>
              <a:rPr lang="fr-FR" sz="4800" dirty="0" err="1">
                <a:solidFill>
                  <a:schemeClr val="accent1"/>
                </a:solidFill>
              </a:rPr>
              <a:t>JEUDIs</a:t>
            </a:r>
            <a:r>
              <a:rPr lang="fr-FR" sz="4800" dirty="0"/>
              <a:t> DE 12H45 à 13H25 </a:t>
            </a:r>
          </a:p>
          <a:p>
            <a:r>
              <a:rPr lang="fr-FR" sz="3600" dirty="0">
                <a:latin typeface="Freestyle Script" panose="030804020302050B0404" pitchFamily="66" charset="0"/>
              </a:rPr>
              <a:t>(</a:t>
            </a:r>
            <a:r>
              <a:rPr lang="fr-FR" sz="2800" dirty="0">
                <a:latin typeface="Forte" panose="03060902040502070203" pitchFamily="66" charset="0"/>
              </a:rPr>
              <a:t>attendre devant la salle polyvalente à 12H45</a:t>
            </a:r>
            <a:r>
              <a:rPr lang="fr-FR" sz="3600" dirty="0">
                <a:latin typeface="Freestyle Script" panose="030804020302050B0404" pitchFamily="66" charset="0"/>
              </a:rPr>
              <a:t>)</a:t>
            </a:r>
            <a:endParaRPr lang="fr-FR" sz="1400" dirty="0">
              <a:latin typeface="Freestyle Script" panose="030804020302050B0404" pitchFamily="66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DB6628E-146F-4F88-9486-315D8328BC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32"/>
          <a:stretch/>
        </p:blipFill>
        <p:spPr>
          <a:xfrm>
            <a:off x="8610516" y="384459"/>
            <a:ext cx="2538843" cy="175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32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27D1A4-FE14-4A1C-98D8-A4E76F9F7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STEP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EDE259-499A-4528-84C5-02FE165A53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594454"/>
          </a:xfrm>
        </p:spPr>
        <p:txBody>
          <a:bodyPr>
            <a:normAutofit/>
          </a:bodyPr>
          <a:lstStyle/>
          <a:p>
            <a:r>
              <a:rPr lang="fr-FR" sz="3200" u="sng" dirty="0"/>
              <a:t>AVEC MME NODIN</a:t>
            </a:r>
          </a:p>
          <a:p>
            <a:r>
              <a:rPr lang="fr-FR" sz="4000" dirty="0"/>
              <a:t>Débutantes: les </a:t>
            </a:r>
            <a:r>
              <a:rPr lang="fr-FR" sz="4000" dirty="0">
                <a:solidFill>
                  <a:schemeClr val="accent1"/>
                </a:solidFill>
              </a:rPr>
              <a:t>mercredis</a:t>
            </a:r>
            <a:r>
              <a:rPr lang="fr-FR" sz="4000" dirty="0"/>
              <a:t> de 13h30 à 14h30</a:t>
            </a:r>
          </a:p>
          <a:p>
            <a:endParaRPr lang="fr-FR" sz="3600" dirty="0"/>
          </a:p>
          <a:p>
            <a:r>
              <a:rPr lang="fr-FR" sz="2800" i="1" dirty="0"/>
              <a:t>Equipes déjà en place, voir Mme </a:t>
            </a:r>
            <a:r>
              <a:rPr lang="fr-FR" sz="2800" i="1" dirty="0" err="1"/>
              <a:t>Nodin</a:t>
            </a:r>
            <a:r>
              <a:rPr lang="fr-FR" sz="2800" i="1" dirty="0"/>
              <a:t> pour caler les horaires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16DE690-05E3-4024-82D6-39AA9083DD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71" t="31525" r="4492" b="12756"/>
          <a:stretch/>
        </p:blipFill>
        <p:spPr>
          <a:xfrm>
            <a:off x="6448424" y="685801"/>
            <a:ext cx="4191001" cy="1809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F0DBEEF-EC6E-4C74-8A7A-4D64B645F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799" y="544989"/>
            <a:ext cx="1990725" cy="14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9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4E4CBD-30B0-473E-814C-1375A6E9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Musculation </a:t>
            </a:r>
            <a:r>
              <a:rPr lang="fr-FR" sz="3200" dirty="0"/>
              <a:t>(à partir de la 3è)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98119C-7186-466F-A8B9-206817FC66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0076" y="1615721"/>
            <a:ext cx="10906123" cy="3311189"/>
          </a:xfrm>
        </p:spPr>
        <p:txBody>
          <a:bodyPr>
            <a:normAutofit fontScale="92500" lnSpcReduction="10000"/>
          </a:bodyPr>
          <a:lstStyle/>
          <a:p>
            <a:r>
              <a:rPr lang="fr-FR" sz="3200" u="sng" dirty="0"/>
              <a:t>Avec m. herbez</a:t>
            </a:r>
          </a:p>
          <a:p>
            <a:r>
              <a:rPr lang="fr-FR" sz="3200" i="1" dirty="0"/>
              <a:t>P</a:t>
            </a:r>
            <a:r>
              <a:rPr lang="fr-FR" sz="2400" i="1" dirty="0"/>
              <a:t>OUR S’affiner, pour prendre de la masse musculaire, </a:t>
            </a:r>
          </a:p>
          <a:p>
            <a:pPr marL="0" indent="0">
              <a:buNone/>
            </a:pPr>
            <a:r>
              <a:rPr lang="fr-FR" sz="2400" i="1" dirty="0"/>
              <a:t>se tonifier,  comme préparation physique spécifique ou générale.</a:t>
            </a:r>
          </a:p>
          <a:p>
            <a:r>
              <a:rPr lang="fr-FR" sz="4000" dirty="0" err="1"/>
              <a:t>LEs</a:t>
            </a:r>
            <a:r>
              <a:rPr lang="fr-FR" sz="4000" dirty="0">
                <a:solidFill>
                  <a:schemeClr val="accent1"/>
                </a:solidFill>
              </a:rPr>
              <a:t> </a:t>
            </a:r>
            <a:r>
              <a:rPr lang="fr-FR" sz="4000" dirty="0" err="1">
                <a:solidFill>
                  <a:schemeClr val="accent1"/>
                </a:solidFill>
              </a:rPr>
              <a:t>MARDIs</a:t>
            </a:r>
            <a:r>
              <a:rPr lang="fr-FR" sz="4000" dirty="0">
                <a:solidFill>
                  <a:schemeClr val="accent1"/>
                </a:solidFill>
              </a:rPr>
              <a:t> </a:t>
            </a:r>
            <a:r>
              <a:rPr lang="fr-FR" sz="4000" dirty="0"/>
              <a:t>DE 12H45 à 13H25</a:t>
            </a:r>
            <a:endParaRPr lang="fr-FR" sz="2800" i="1" dirty="0"/>
          </a:p>
          <a:p>
            <a:r>
              <a:rPr lang="fr-FR" sz="4000" dirty="0" err="1"/>
              <a:t>LEs</a:t>
            </a:r>
            <a:r>
              <a:rPr lang="fr-FR" sz="4000" dirty="0"/>
              <a:t> </a:t>
            </a:r>
            <a:r>
              <a:rPr lang="fr-FR" sz="4000" dirty="0" err="1">
                <a:solidFill>
                  <a:schemeClr val="accent1"/>
                </a:solidFill>
              </a:rPr>
              <a:t>MERCREDIs</a:t>
            </a:r>
            <a:r>
              <a:rPr lang="fr-FR" sz="4000" dirty="0"/>
              <a:t> DE 13H30 à 15H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174A158-8E22-433B-865F-F6E6A044B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050" y="399490"/>
            <a:ext cx="2876549" cy="287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84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633DDF-B211-4FB6-B783-1ADD63FA2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FOOT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8E8E82-EB2D-4DC5-8068-A4A5C8A2A6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329971"/>
            <a:ext cx="10394707" cy="3311189"/>
          </a:xfrm>
        </p:spPr>
        <p:txBody>
          <a:bodyPr/>
          <a:lstStyle/>
          <a:p>
            <a:r>
              <a:rPr lang="fr-FR" sz="3200" u="sng" dirty="0"/>
              <a:t>AVEC M. GUIDEZ</a:t>
            </a:r>
          </a:p>
          <a:p>
            <a:r>
              <a:rPr lang="fr-FR" sz="4400" dirty="0"/>
              <a:t>LES </a:t>
            </a:r>
            <a:r>
              <a:rPr lang="fr-FR" sz="4400" dirty="0">
                <a:solidFill>
                  <a:srgbClr val="C00000"/>
                </a:solidFill>
              </a:rPr>
              <a:t>Mercredis</a:t>
            </a:r>
            <a:r>
              <a:rPr lang="fr-FR" sz="4400" dirty="0"/>
              <a:t> de  13H à 14H </a:t>
            </a:r>
          </a:p>
          <a:p>
            <a:r>
              <a:rPr lang="fr-FR" sz="3600" b="1" i="1" dirty="0"/>
              <a:t>1ERE SEANCE </a:t>
            </a:r>
            <a:r>
              <a:rPr lang="fr-FR" sz="3600" b="1" dirty="0"/>
              <a:t>: </a:t>
            </a:r>
            <a:r>
              <a:rPr lang="fr-FR" sz="3600" u="sng" dirty="0"/>
              <a:t>mercredi 30 SEPTEMBRE</a:t>
            </a:r>
            <a:endParaRPr lang="fr-FR" i="1" u="sng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B0CF9C5-46E6-4565-98EA-91AE9902C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649" y="347140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10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9833C9-080D-4C96-BE29-2830ED7F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pétanque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138BAE-B391-48CC-931A-270AC53CA3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756379"/>
          </a:xfrm>
        </p:spPr>
        <p:txBody>
          <a:bodyPr>
            <a:normAutofit/>
          </a:bodyPr>
          <a:lstStyle/>
          <a:p>
            <a:r>
              <a:rPr lang="fr-FR" sz="2800" u="sng" dirty="0"/>
              <a:t>AVEC M. </a:t>
            </a:r>
            <a:r>
              <a:rPr lang="fr-FR" sz="2800" u="sng" dirty="0" err="1"/>
              <a:t>bARDONNET</a:t>
            </a:r>
            <a:endParaRPr lang="fr-FR" sz="2800" u="sng" dirty="0"/>
          </a:p>
          <a:p>
            <a:r>
              <a:rPr lang="fr-FR" sz="3600" dirty="0"/>
              <a:t>Les </a:t>
            </a:r>
            <a:r>
              <a:rPr lang="fr-FR" sz="3600" dirty="0">
                <a:solidFill>
                  <a:schemeClr val="accent1"/>
                </a:solidFill>
              </a:rPr>
              <a:t>lundis</a:t>
            </a:r>
            <a:r>
              <a:rPr lang="fr-FR" sz="3600" u="sng" dirty="0"/>
              <a:t> </a:t>
            </a:r>
            <a:r>
              <a:rPr lang="fr-FR" sz="3600" dirty="0"/>
              <a:t>DE 12H45 à 13H25</a:t>
            </a:r>
            <a:r>
              <a:rPr lang="fr-FR" sz="3200" dirty="0"/>
              <a:t>  (semaine impaire)</a:t>
            </a:r>
          </a:p>
          <a:p>
            <a:r>
              <a:rPr lang="fr-FR" sz="3600" dirty="0" err="1"/>
              <a:t>lES</a:t>
            </a:r>
            <a:r>
              <a:rPr lang="fr-FR" sz="3600" dirty="0"/>
              <a:t> </a:t>
            </a:r>
            <a:r>
              <a:rPr lang="fr-FR" sz="3600" dirty="0">
                <a:solidFill>
                  <a:schemeClr val="accent1"/>
                </a:solidFill>
              </a:rPr>
              <a:t>MARDIS</a:t>
            </a:r>
            <a:r>
              <a:rPr lang="fr-FR" sz="3600" dirty="0"/>
              <a:t> DE 12H45 à 13H25 </a:t>
            </a:r>
            <a:r>
              <a:rPr lang="fr-FR" sz="3200" dirty="0"/>
              <a:t>(semaine paire)</a:t>
            </a:r>
          </a:p>
          <a:p>
            <a:r>
              <a:rPr lang="fr-FR" sz="3600" dirty="0" err="1"/>
              <a:t>eT</a:t>
            </a:r>
            <a:r>
              <a:rPr lang="fr-FR" sz="3600" dirty="0"/>
              <a:t> / OU LES </a:t>
            </a:r>
            <a:r>
              <a:rPr lang="fr-FR" sz="3600" dirty="0">
                <a:solidFill>
                  <a:schemeClr val="accent1"/>
                </a:solidFill>
              </a:rPr>
              <a:t>MERCREDIS</a:t>
            </a:r>
            <a:r>
              <a:rPr lang="fr-FR" sz="3600" dirty="0"/>
              <a:t> DE 13H30 à 15H</a:t>
            </a:r>
            <a:endParaRPr lang="fr-FR" sz="2800" dirty="0"/>
          </a:p>
          <a:p>
            <a:r>
              <a:rPr lang="fr-FR" sz="32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fr-FR" sz="2800" i="1" dirty="0">
                <a:solidFill>
                  <a:schemeClr val="bg1">
                    <a:lumMod val="50000"/>
                  </a:schemeClr>
                </a:solidFill>
              </a:rPr>
              <a:t>tant que la météo le permet</a:t>
            </a:r>
            <a:r>
              <a:rPr lang="fr-FR" sz="32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2BE8CCC-31D6-4BE3-8194-A8130B5C3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924" y="566737"/>
            <a:ext cx="2981325" cy="198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83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1A782D-8415-40B7-9C38-E31154818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58" y="33145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PERMANENCE INSCRIPTIONS A.S.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AC68D7-0C43-4C74-8F64-9078F79675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85900"/>
            <a:ext cx="10394707" cy="3888685"/>
          </a:xfrm>
        </p:spPr>
        <p:txBody>
          <a:bodyPr>
            <a:normAutofit fontScale="85000" lnSpcReduction="20000"/>
          </a:bodyPr>
          <a:lstStyle/>
          <a:p>
            <a:r>
              <a:rPr lang="fr-FR" sz="3800" dirty="0"/>
              <a:t>à la </a:t>
            </a:r>
            <a:r>
              <a:rPr lang="fr-FR" sz="3800" u="sng" dirty="0"/>
              <a:t>récré de 10h </a:t>
            </a:r>
            <a:r>
              <a:rPr lang="fr-FR" sz="3800" dirty="0"/>
              <a:t>au bureau EPS</a:t>
            </a:r>
          </a:p>
          <a:p>
            <a:r>
              <a:rPr lang="fr-FR" sz="3800" u="sng" dirty="0" err="1"/>
              <a:t>MardiS</a:t>
            </a:r>
            <a:r>
              <a:rPr lang="fr-FR" sz="3800" u="sng" dirty="0"/>
              <a:t> 15 ET 22/09</a:t>
            </a:r>
            <a:r>
              <a:rPr lang="fr-FR" sz="3800" dirty="0"/>
              <a:t> de 13h à 13h30 </a:t>
            </a:r>
          </a:p>
          <a:p>
            <a:pPr marL="0" indent="0">
              <a:buNone/>
            </a:pPr>
            <a:r>
              <a:rPr lang="fr-FR" sz="3800" dirty="0"/>
              <a:t>devant la salle polyvalente</a:t>
            </a:r>
          </a:p>
          <a:p>
            <a:pPr marL="0" indent="0">
              <a:buNone/>
            </a:pPr>
            <a:r>
              <a:rPr lang="fr-FR" sz="3800" dirty="0">
                <a:sym typeface="Wingdings" panose="05000000000000000000" pitchFamily="2" charset="2"/>
              </a:rPr>
              <a:t> </a:t>
            </a:r>
            <a:r>
              <a:rPr lang="fr-FR" sz="3800" dirty="0"/>
              <a:t>Ou auprès de vos professeurs </a:t>
            </a:r>
            <a:r>
              <a:rPr lang="fr-FR" sz="3800" dirty="0" err="1"/>
              <a:t>d’eps</a:t>
            </a:r>
            <a:r>
              <a:rPr lang="fr-FR" sz="3800" dirty="0"/>
              <a:t>.</a:t>
            </a:r>
          </a:p>
          <a:p>
            <a:pPr marL="0" indent="0">
              <a:buNone/>
            </a:pPr>
            <a:endParaRPr lang="fr-FR" sz="4200" dirty="0"/>
          </a:p>
          <a:p>
            <a:r>
              <a:rPr lang="fr-FR" sz="4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Fiches d’inscriptions à l’accueil.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A33205B-2402-4E5C-B8A2-4E7EFCCA62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5" t="12620" r="10543" b="11341"/>
          <a:stretch/>
        </p:blipFill>
        <p:spPr>
          <a:xfrm>
            <a:off x="8340457" y="2352115"/>
            <a:ext cx="2841892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425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410</TotalTime>
  <Words>232</Words>
  <Application>Microsoft Office PowerPoint</Application>
  <PresentationFormat>Grand écran</PresentationFormat>
  <Paragraphs>39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Forte</vt:lpstr>
      <vt:lpstr>Freestyle Script</vt:lpstr>
      <vt:lpstr>Impact</vt:lpstr>
      <vt:lpstr>Grand événement</vt:lpstr>
      <vt:lpstr>L’Association sportive reprend à partir du  21 septembre !</vt:lpstr>
      <vt:lpstr>BADMINTON </vt:lpstr>
      <vt:lpstr>TENNIS DE TABLE</vt:lpstr>
      <vt:lpstr>STEP</vt:lpstr>
      <vt:lpstr>Musculation (à partir de la 3è)</vt:lpstr>
      <vt:lpstr>FOOT</vt:lpstr>
      <vt:lpstr>pétanque</vt:lpstr>
      <vt:lpstr>PERMANENCE INSCRIPTIONS A.S.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L’Association sportive reprend  le 23 septembre !</dc:title>
  <dc:creator>User</dc:creator>
  <cp:lastModifiedBy>User</cp:lastModifiedBy>
  <cp:revision>23</cp:revision>
  <dcterms:created xsi:type="dcterms:W3CDTF">2020-09-11T14:27:20Z</dcterms:created>
  <dcterms:modified xsi:type="dcterms:W3CDTF">2020-09-20T19:38:09Z</dcterms:modified>
</cp:coreProperties>
</file>